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776000" cx="100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9">
          <p15:clr>
            <a:srgbClr val="747775"/>
          </p15:clr>
        </p15:guide>
        <p15:guide id="2" pos="3163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9" orient="horz"/>
        <p:guide pos="316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4748" y="685800"/>
            <a:ext cx="442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214748" y="685800"/>
            <a:ext cx="4429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388" y="1125657"/>
            <a:ext cx="9359100" cy="3103200"/>
          </a:xfrm>
          <a:prstGeom prst="rect">
            <a:avLst/>
          </a:prstGeom>
        </p:spPr>
        <p:txBody>
          <a:bodyPr anchorCtr="0" anchor="b" bIns="113025" lIns="113025" spcFirstLastPara="1" rIns="113025" wrap="square" tIns="113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1pPr>
            <a:lvl2pPr lvl="1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2pPr>
            <a:lvl3pPr lvl="2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3pPr>
            <a:lvl4pPr lvl="3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4pPr>
            <a:lvl5pPr lvl="4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5pPr>
            <a:lvl6pPr lvl="5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6pPr>
            <a:lvl7pPr lvl="6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7pPr>
            <a:lvl8pPr lvl="7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8pPr>
            <a:lvl9pPr lvl="8" algn="ctr">
              <a:spcBef>
                <a:spcPts val="0"/>
              </a:spcBef>
              <a:spcAft>
                <a:spcPts val="0"/>
              </a:spcAft>
              <a:buSzPts val="6428"/>
              <a:buNone/>
              <a:defRPr sz="6428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379" y="4284661"/>
            <a:ext cx="9359100" cy="11982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379" y="3251679"/>
            <a:ext cx="9359100" cy="12726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1pPr>
            <a:lvl2pPr lvl="1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2pPr>
            <a:lvl3pPr lvl="2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3pPr>
            <a:lvl4pPr lvl="3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4pPr>
            <a:lvl5pPr lvl="4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5pPr>
            <a:lvl6pPr lvl="5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6pPr>
            <a:lvl7pPr lvl="6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7pPr>
            <a:lvl8pPr lvl="7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8pPr>
            <a:lvl9pPr lvl="8" algn="ctr">
              <a:spcBef>
                <a:spcPts val="0"/>
              </a:spcBef>
              <a:spcAft>
                <a:spcPts val="0"/>
              </a:spcAft>
              <a:buSzPts val="4450"/>
              <a:buNone/>
              <a:defRPr sz="445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379" y="672794"/>
            <a:ext cx="9359100" cy="8658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1pPr>
            <a:lvl2pPr lvl="1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2pPr>
            <a:lvl3pPr lvl="2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3pPr>
            <a:lvl4pPr lvl="3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4pPr>
            <a:lvl5pPr lvl="4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5pPr>
            <a:lvl6pPr lvl="5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6pPr>
            <a:lvl7pPr lvl="6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7pPr>
            <a:lvl8pPr lvl="7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8pPr>
            <a:lvl9pPr lvl="8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379" y="1742324"/>
            <a:ext cx="9359100" cy="51651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indent="-369900" lvl="0" marL="457200">
              <a:spcBef>
                <a:spcPts val="0"/>
              </a:spcBef>
              <a:spcAft>
                <a:spcPts val="0"/>
              </a:spcAft>
              <a:buSzPts val="2225"/>
              <a:buChar char="●"/>
              <a:defRPr sz="2225"/>
            </a:lvl1pPr>
            <a:lvl2pPr indent="-338500" lvl="1" marL="914400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2pPr>
            <a:lvl3pPr indent="-338500" lvl="2" marL="1371600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3pPr>
            <a:lvl4pPr indent="-338500" lvl="3" marL="1828800">
              <a:spcBef>
                <a:spcPts val="0"/>
              </a:spcBef>
              <a:spcAft>
                <a:spcPts val="0"/>
              </a:spcAft>
              <a:buSzPts val="1731"/>
              <a:buChar char="●"/>
              <a:defRPr sz="1731"/>
            </a:lvl4pPr>
            <a:lvl5pPr indent="-338500" lvl="4" marL="2286000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5pPr>
            <a:lvl6pPr indent="-338500" lvl="5" marL="2743200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6pPr>
            <a:lvl7pPr indent="-338500" lvl="6" marL="3200400">
              <a:spcBef>
                <a:spcPts val="0"/>
              </a:spcBef>
              <a:spcAft>
                <a:spcPts val="0"/>
              </a:spcAft>
              <a:buSzPts val="1731"/>
              <a:buChar char="●"/>
              <a:defRPr sz="1731"/>
            </a:lvl7pPr>
            <a:lvl8pPr indent="-338500" lvl="7" marL="3657600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8pPr>
            <a:lvl9pPr indent="-338500" lvl="8" marL="4114800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379" y="672794"/>
            <a:ext cx="9359100" cy="8658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1pPr>
            <a:lvl2pPr lvl="1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2pPr>
            <a:lvl3pPr lvl="2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3pPr>
            <a:lvl4pPr lvl="3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4pPr>
            <a:lvl5pPr lvl="4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5pPr>
            <a:lvl6pPr lvl="5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6pPr>
            <a:lvl7pPr lvl="6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7pPr>
            <a:lvl8pPr lvl="7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8pPr>
            <a:lvl9pPr lvl="8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379" y="1742324"/>
            <a:ext cx="4393500" cy="51651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indent="-338500" lvl="0" marL="457200">
              <a:spcBef>
                <a:spcPts val="0"/>
              </a:spcBef>
              <a:spcAft>
                <a:spcPts val="0"/>
              </a:spcAft>
              <a:buSzPts val="1731"/>
              <a:buChar char="●"/>
              <a:defRPr sz="1731"/>
            </a:lvl1pPr>
            <a:lvl2pPr indent="-322800" lvl="1" marL="9144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2pPr>
            <a:lvl3pPr indent="-322800" lvl="2" marL="13716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3pPr>
            <a:lvl4pPr indent="-322800" lvl="3" marL="1828800">
              <a:spcBef>
                <a:spcPts val="0"/>
              </a:spcBef>
              <a:spcAft>
                <a:spcPts val="0"/>
              </a:spcAft>
              <a:buSzPts val="1483"/>
              <a:buChar char="●"/>
              <a:defRPr sz="1483"/>
            </a:lvl4pPr>
            <a:lvl5pPr indent="-322800" lvl="4" marL="22860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5pPr>
            <a:lvl6pPr indent="-322800" lvl="5" marL="27432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6pPr>
            <a:lvl7pPr indent="-322800" lvl="6" marL="3200400">
              <a:spcBef>
                <a:spcPts val="0"/>
              </a:spcBef>
              <a:spcAft>
                <a:spcPts val="0"/>
              </a:spcAft>
              <a:buSzPts val="1483"/>
              <a:buChar char="●"/>
              <a:defRPr sz="1483"/>
            </a:lvl7pPr>
            <a:lvl8pPr indent="-322800" lvl="7" marL="36576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8pPr>
            <a:lvl9pPr indent="-322800" lvl="8" marL="41148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08030" y="1742324"/>
            <a:ext cx="4393500" cy="51651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indent="-338500" lvl="0" marL="457200">
              <a:spcBef>
                <a:spcPts val="0"/>
              </a:spcBef>
              <a:spcAft>
                <a:spcPts val="0"/>
              </a:spcAft>
              <a:buSzPts val="1731"/>
              <a:buChar char="●"/>
              <a:defRPr sz="1731"/>
            </a:lvl1pPr>
            <a:lvl2pPr indent="-322800" lvl="1" marL="9144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2pPr>
            <a:lvl3pPr indent="-322800" lvl="2" marL="13716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3pPr>
            <a:lvl4pPr indent="-322800" lvl="3" marL="1828800">
              <a:spcBef>
                <a:spcPts val="0"/>
              </a:spcBef>
              <a:spcAft>
                <a:spcPts val="0"/>
              </a:spcAft>
              <a:buSzPts val="1483"/>
              <a:buChar char="●"/>
              <a:defRPr sz="1483"/>
            </a:lvl4pPr>
            <a:lvl5pPr indent="-322800" lvl="4" marL="22860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5pPr>
            <a:lvl6pPr indent="-322800" lvl="5" marL="27432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6pPr>
            <a:lvl7pPr indent="-322800" lvl="6" marL="3200400">
              <a:spcBef>
                <a:spcPts val="0"/>
              </a:spcBef>
              <a:spcAft>
                <a:spcPts val="0"/>
              </a:spcAft>
              <a:buSzPts val="1483"/>
              <a:buChar char="●"/>
              <a:defRPr sz="1483"/>
            </a:lvl7pPr>
            <a:lvl8pPr indent="-322800" lvl="7" marL="36576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8pPr>
            <a:lvl9pPr indent="-322800" lvl="8" marL="41148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379" y="672794"/>
            <a:ext cx="9359100" cy="8658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1pPr>
            <a:lvl2pPr lvl="1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2pPr>
            <a:lvl3pPr lvl="2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3pPr>
            <a:lvl4pPr lvl="3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4pPr>
            <a:lvl5pPr lvl="4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5pPr>
            <a:lvl6pPr lvl="5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6pPr>
            <a:lvl7pPr lvl="6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7pPr>
            <a:lvl8pPr lvl="7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8pPr>
            <a:lvl9pPr lvl="8">
              <a:spcBef>
                <a:spcPts val="0"/>
              </a:spcBef>
              <a:spcAft>
                <a:spcPts val="0"/>
              </a:spcAft>
              <a:buSzPts val="3461"/>
              <a:buNone/>
              <a:defRPr sz="3461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379" y="839962"/>
            <a:ext cx="3084300" cy="1142400"/>
          </a:xfrm>
          <a:prstGeom prst="rect">
            <a:avLst/>
          </a:prstGeom>
        </p:spPr>
        <p:txBody>
          <a:bodyPr anchorCtr="0" anchor="b" bIns="113025" lIns="113025" spcFirstLastPara="1" rIns="113025" wrap="square" tIns="113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1pPr>
            <a:lvl2pPr lvl="1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2pPr>
            <a:lvl3pPr lvl="2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3pPr>
            <a:lvl4pPr lvl="3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4pPr>
            <a:lvl5pPr lvl="4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5pPr>
            <a:lvl6pPr lvl="5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6pPr>
            <a:lvl7pPr lvl="6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7pPr>
            <a:lvl8pPr lvl="7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8pPr>
            <a:lvl9pPr lvl="8">
              <a:spcBef>
                <a:spcPts val="0"/>
              </a:spcBef>
              <a:spcAft>
                <a:spcPts val="0"/>
              </a:spcAft>
              <a:buSzPts val="2967"/>
              <a:buNone/>
              <a:defRPr sz="296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379" y="2100813"/>
            <a:ext cx="3084300" cy="48066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indent="-322800" lvl="0" marL="457200">
              <a:spcBef>
                <a:spcPts val="0"/>
              </a:spcBef>
              <a:spcAft>
                <a:spcPts val="0"/>
              </a:spcAft>
              <a:buSzPts val="1483"/>
              <a:buChar char="●"/>
              <a:defRPr sz="1483"/>
            </a:lvl1pPr>
            <a:lvl2pPr indent="-322800" lvl="1" marL="9144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2pPr>
            <a:lvl3pPr indent="-322800" lvl="2" marL="13716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3pPr>
            <a:lvl4pPr indent="-322800" lvl="3" marL="1828800">
              <a:spcBef>
                <a:spcPts val="0"/>
              </a:spcBef>
              <a:spcAft>
                <a:spcPts val="0"/>
              </a:spcAft>
              <a:buSzPts val="1483"/>
              <a:buChar char="●"/>
              <a:defRPr sz="1483"/>
            </a:lvl4pPr>
            <a:lvl5pPr indent="-322800" lvl="4" marL="22860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5pPr>
            <a:lvl6pPr indent="-322800" lvl="5" marL="27432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6pPr>
            <a:lvl7pPr indent="-322800" lvl="6" marL="3200400">
              <a:spcBef>
                <a:spcPts val="0"/>
              </a:spcBef>
              <a:spcAft>
                <a:spcPts val="0"/>
              </a:spcAft>
              <a:buSzPts val="1483"/>
              <a:buChar char="●"/>
              <a:defRPr sz="1483"/>
            </a:lvl7pPr>
            <a:lvl8pPr indent="-322800" lvl="7" marL="3657600">
              <a:spcBef>
                <a:spcPts val="0"/>
              </a:spcBef>
              <a:spcAft>
                <a:spcPts val="0"/>
              </a:spcAft>
              <a:buSzPts val="1483"/>
              <a:buChar char="○"/>
              <a:defRPr sz="1483"/>
            </a:lvl8pPr>
            <a:lvl9pPr indent="-322800" lvl="8" marL="4114800">
              <a:spcBef>
                <a:spcPts val="0"/>
              </a:spcBef>
              <a:spcAft>
                <a:spcPts val="0"/>
              </a:spcAft>
              <a:buSzPts val="1483"/>
              <a:buChar char="■"/>
              <a:defRPr sz="148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8503" y="680542"/>
            <a:ext cx="6994500" cy="61845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1pPr>
            <a:lvl2pPr lvl="1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2pPr>
            <a:lvl3pPr lvl="2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3pPr>
            <a:lvl4pPr lvl="3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4pPr>
            <a:lvl5pPr lvl="4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5pPr>
            <a:lvl6pPr lvl="5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6pPr>
            <a:lvl7pPr lvl="6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7pPr>
            <a:lvl8pPr lvl="7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8pPr>
            <a:lvl9pPr lvl="8">
              <a:spcBef>
                <a:spcPts val="0"/>
              </a:spcBef>
              <a:spcAft>
                <a:spcPts val="0"/>
              </a:spcAft>
              <a:buSzPts val="5934"/>
              <a:buNone/>
              <a:defRPr sz="5934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2000" y="-189"/>
            <a:ext cx="5022000" cy="7776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025" lIns="113025" spcFirstLastPara="1" rIns="113025" wrap="square" tIns="113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1632" y="1864328"/>
            <a:ext cx="4443300" cy="2241000"/>
          </a:xfrm>
          <a:prstGeom prst="rect">
            <a:avLst/>
          </a:prstGeom>
        </p:spPr>
        <p:txBody>
          <a:bodyPr anchorCtr="0" anchor="b" bIns="113025" lIns="113025" spcFirstLastPara="1" rIns="113025" wrap="square" tIns="113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1pPr>
            <a:lvl2pPr lvl="1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2pPr>
            <a:lvl3pPr lvl="2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3pPr>
            <a:lvl4pPr lvl="3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4pPr>
            <a:lvl5pPr lvl="4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5pPr>
            <a:lvl6pPr lvl="5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6pPr>
            <a:lvl7pPr lvl="6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7pPr>
            <a:lvl8pPr lvl="7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8pPr>
            <a:lvl9pPr lvl="8" algn="ctr">
              <a:spcBef>
                <a:spcPts val="0"/>
              </a:spcBef>
              <a:spcAft>
                <a:spcPts val="0"/>
              </a:spcAft>
              <a:buSzPts val="5192"/>
              <a:buNone/>
              <a:defRPr sz="519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1632" y="4237720"/>
            <a:ext cx="4443300" cy="18672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96"/>
              <a:buNone/>
              <a:defRPr sz="259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25671" y="1094665"/>
            <a:ext cx="4214700" cy="55863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indent="-369900" lvl="0" marL="457200">
              <a:spcBef>
                <a:spcPts val="0"/>
              </a:spcBef>
              <a:spcAft>
                <a:spcPts val="0"/>
              </a:spcAft>
              <a:buSzPts val="2225"/>
              <a:buChar char="●"/>
              <a:defRPr sz="2225"/>
            </a:lvl1pPr>
            <a:lvl2pPr indent="-338500" lvl="1" marL="914400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2pPr>
            <a:lvl3pPr indent="-338500" lvl="2" marL="1371600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3pPr>
            <a:lvl4pPr indent="-338500" lvl="3" marL="1828800">
              <a:spcBef>
                <a:spcPts val="0"/>
              </a:spcBef>
              <a:spcAft>
                <a:spcPts val="0"/>
              </a:spcAft>
              <a:buSzPts val="1731"/>
              <a:buChar char="●"/>
              <a:defRPr sz="1731"/>
            </a:lvl4pPr>
            <a:lvl5pPr indent="-338500" lvl="4" marL="2286000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5pPr>
            <a:lvl6pPr indent="-338500" lvl="5" marL="2743200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6pPr>
            <a:lvl7pPr indent="-338500" lvl="6" marL="3200400">
              <a:spcBef>
                <a:spcPts val="0"/>
              </a:spcBef>
              <a:spcAft>
                <a:spcPts val="0"/>
              </a:spcAft>
              <a:buSzPts val="1731"/>
              <a:buChar char="●"/>
              <a:defRPr sz="1731"/>
            </a:lvl7pPr>
            <a:lvl8pPr indent="-338500" lvl="7" marL="3657600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8pPr>
            <a:lvl9pPr indent="-338500" lvl="8" marL="4114800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379" y="6395830"/>
            <a:ext cx="6589200" cy="9147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25"/>
              <a:buNone/>
              <a:defRPr sz="222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379" y="1672252"/>
            <a:ext cx="9359100" cy="2968500"/>
          </a:xfrm>
          <a:prstGeom prst="rect">
            <a:avLst/>
          </a:prstGeom>
        </p:spPr>
        <p:txBody>
          <a:bodyPr anchorCtr="0" anchor="b" bIns="113025" lIns="113025" spcFirstLastPara="1" rIns="113025" wrap="square" tIns="1130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1pPr>
            <a:lvl2pPr lvl="1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2pPr>
            <a:lvl3pPr lvl="2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3pPr>
            <a:lvl4pPr lvl="3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4pPr>
            <a:lvl5pPr lvl="4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5pPr>
            <a:lvl6pPr lvl="5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6pPr>
            <a:lvl7pPr lvl="6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7pPr>
            <a:lvl8pPr lvl="7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8pPr>
            <a:lvl9pPr lvl="8" algn="ctr">
              <a:spcBef>
                <a:spcPts val="0"/>
              </a:spcBef>
              <a:spcAft>
                <a:spcPts val="0"/>
              </a:spcAft>
              <a:buSzPts val="14835"/>
              <a:buNone/>
              <a:defRPr sz="14835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379" y="4765569"/>
            <a:ext cx="9359100" cy="1966500"/>
          </a:xfrm>
          <a:prstGeom prst="rect">
            <a:avLst/>
          </a:prstGeom>
        </p:spPr>
        <p:txBody>
          <a:bodyPr anchorCtr="0" anchor="t" bIns="113025" lIns="113025" spcFirstLastPara="1" rIns="113025" wrap="square" tIns="113025">
            <a:normAutofit/>
          </a:bodyPr>
          <a:lstStyle>
            <a:lvl1pPr indent="-369900" lvl="0" marL="457200" algn="ctr">
              <a:spcBef>
                <a:spcPts val="0"/>
              </a:spcBef>
              <a:spcAft>
                <a:spcPts val="0"/>
              </a:spcAft>
              <a:buSzPts val="2225"/>
              <a:buChar char="●"/>
              <a:defRPr sz="2225"/>
            </a:lvl1pPr>
            <a:lvl2pPr indent="-338500" lvl="1" marL="914400" algn="ctr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2pPr>
            <a:lvl3pPr indent="-338500" lvl="2" marL="1371600" algn="ctr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3pPr>
            <a:lvl4pPr indent="-338500" lvl="3" marL="1828800" algn="ctr">
              <a:spcBef>
                <a:spcPts val="0"/>
              </a:spcBef>
              <a:spcAft>
                <a:spcPts val="0"/>
              </a:spcAft>
              <a:buSzPts val="1731"/>
              <a:buChar char="●"/>
              <a:defRPr sz="1731"/>
            </a:lvl4pPr>
            <a:lvl5pPr indent="-338500" lvl="4" marL="2286000" algn="ctr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5pPr>
            <a:lvl6pPr indent="-338500" lvl="5" marL="2743200" algn="ctr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6pPr>
            <a:lvl7pPr indent="-338500" lvl="6" marL="3200400" algn="ctr">
              <a:spcBef>
                <a:spcPts val="0"/>
              </a:spcBef>
              <a:spcAft>
                <a:spcPts val="0"/>
              </a:spcAft>
              <a:buSzPts val="1731"/>
              <a:buChar char="●"/>
              <a:defRPr sz="1731"/>
            </a:lvl7pPr>
            <a:lvl8pPr indent="-338500" lvl="7" marL="3657600" algn="ctr">
              <a:spcBef>
                <a:spcPts val="0"/>
              </a:spcBef>
              <a:spcAft>
                <a:spcPts val="0"/>
              </a:spcAft>
              <a:buSzPts val="1731"/>
              <a:buChar char="○"/>
              <a:defRPr sz="1731"/>
            </a:lvl8pPr>
            <a:lvl9pPr indent="-338500" lvl="8" marL="4114800" algn="ctr">
              <a:spcBef>
                <a:spcPts val="0"/>
              </a:spcBef>
              <a:spcAft>
                <a:spcPts val="0"/>
              </a:spcAft>
              <a:buSzPts val="1731"/>
              <a:buChar char="■"/>
              <a:defRPr sz="1731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>
              <a:buNone/>
              <a:defRPr sz="1236"/>
            </a:lvl1pPr>
            <a:lvl2pPr lvl="1">
              <a:buNone/>
              <a:defRPr sz="1236"/>
            </a:lvl2pPr>
            <a:lvl3pPr lvl="2">
              <a:buNone/>
              <a:defRPr sz="1236"/>
            </a:lvl3pPr>
            <a:lvl4pPr lvl="3">
              <a:buNone/>
              <a:defRPr sz="1236"/>
            </a:lvl4pPr>
            <a:lvl5pPr lvl="4">
              <a:buNone/>
              <a:defRPr sz="1236"/>
            </a:lvl5pPr>
            <a:lvl6pPr lvl="5">
              <a:buNone/>
              <a:defRPr sz="1236"/>
            </a:lvl6pPr>
            <a:lvl7pPr lvl="6">
              <a:buNone/>
              <a:defRPr sz="1236"/>
            </a:lvl7pPr>
            <a:lvl8pPr lvl="7">
              <a:buNone/>
              <a:defRPr sz="1236"/>
            </a:lvl8pPr>
            <a:lvl9pPr lvl="8">
              <a:buNone/>
              <a:defRPr sz="1236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379" y="672794"/>
            <a:ext cx="9359100" cy="8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025" lIns="113025" spcFirstLastPara="1" rIns="113025" wrap="square" tIns="1130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61"/>
              <a:buNone/>
              <a:defRPr sz="346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379" y="1742324"/>
            <a:ext cx="9359100" cy="5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025" lIns="113025" spcFirstLastPara="1" rIns="113025" wrap="square" tIns="113025">
            <a:normAutofit/>
          </a:bodyPr>
          <a:lstStyle>
            <a:lvl1pPr indent="-369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25"/>
              <a:buChar char="●"/>
              <a:defRPr sz="2225">
                <a:solidFill>
                  <a:schemeClr val="dk2"/>
                </a:solidFill>
              </a:defRPr>
            </a:lvl1pPr>
            <a:lvl2pPr indent="-338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1"/>
              <a:buChar char="○"/>
              <a:defRPr sz="1731">
                <a:solidFill>
                  <a:schemeClr val="dk2"/>
                </a:solidFill>
              </a:defRPr>
            </a:lvl2pPr>
            <a:lvl3pPr indent="-338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1"/>
              <a:buChar char="■"/>
              <a:defRPr sz="1731">
                <a:solidFill>
                  <a:schemeClr val="dk2"/>
                </a:solidFill>
              </a:defRPr>
            </a:lvl3pPr>
            <a:lvl4pPr indent="-338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1"/>
              <a:buChar char="●"/>
              <a:defRPr sz="1731">
                <a:solidFill>
                  <a:schemeClr val="dk2"/>
                </a:solidFill>
              </a:defRPr>
            </a:lvl4pPr>
            <a:lvl5pPr indent="-338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1"/>
              <a:buChar char="○"/>
              <a:defRPr sz="1731">
                <a:solidFill>
                  <a:schemeClr val="dk2"/>
                </a:solidFill>
              </a:defRPr>
            </a:lvl5pPr>
            <a:lvl6pPr indent="-338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1"/>
              <a:buChar char="■"/>
              <a:defRPr sz="1731">
                <a:solidFill>
                  <a:schemeClr val="dk2"/>
                </a:solidFill>
              </a:defRPr>
            </a:lvl6pPr>
            <a:lvl7pPr indent="-338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1"/>
              <a:buChar char="●"/>
              <a:defRPr sz="1731">
                <a:solidFill>
                  <a:schemeClr val="dk2"/>
                </a:solidFill>
              </a:defRPr>
            </a:lvl7pPr>
            <a:lvl8pPr indent="-338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1"/>
              <a:buChar char="○"/>
              <a:defRPr sz="1731">
                <a:solidFill>
                  <a:schemeClr val="dk2"/>
                </a:solidFill>
              </a:defRPr>
            </a:lvl8pPr>
            <a:lvl9pPr indent="-338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31"/>
              <a:buChar char="■"/>
              <a:defRPr sz="1731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06361" y="7049903"/>
            <a:ext cx="6027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025" lIns="113025" spcFirstLastPara="1" rIns="113025" wrap="square" tIns="113025">
            <a:normAutofit/>
          </a:bodyPr>
          <a:lstStyle>
            <a:lvl1pPr lvl="0" algn="r">
              <a:buNone/>
              <a:defRPr sz="1236">
                <a:solidFill>
                  <a:schemeClr val="dk2"/>
                </a:solidFill>
              </a:defRPr>
            </a:lvl1pPr>
            <a:lvl2pPr lvl="1" algn="r">
              <a:buNone/>
              <a:defRPr sz="1236">
                <a:solidFill>
                  <a:schemeClr val="dk2"/>
                </a:solidFill>
              </a:defRPr>
            </a:lvl2pPr>
            <a:lvl3pPr lvl="2" algn="r">
              <a:buNone/>
              <a:defRPr sz="1236">
                <a:solidFill>
                  <a:schemeClr val="dk2"/>
                </a:solidFill>
              </a:defRPr>
            </a:lvl3pPr>
            <a:lvl4pPr lvl="3" algn="r">
              <a:buNone/>
              <a:defRPr sz="1236">
                <a:solidFill>
                  <a:schemeClr val="dk2"/>
                </a:solidFill>
              </a:defRPr>
            </a:lvl4pPr>
            <a:lvl5pPr lvl="4" algn="r">
              <a:buNone/>
              <a:defRPr sz="1236">
                <a:solidFill>
                  <a:schemeClr val="dk2"/>
                </a:solidFill>
              </a:defRPr>
            </a:lvl5pPr>
            <a:lvl6pPr lvl="5" algn="r">
              <a:buNone/>
              <a:defRPr sz="1236">
                <a:solidFill>
                  <a:schemeClr val="dk2"/>
                </a:solidFill>
              </a:defRPr>
            </a:lvl6pPr>
            <a:lvl7pPr lvl="6" algn="r">
              <a:buNone/>
              <a:defRPr sz="1236">
                <a:solidFill>
                  <a:schemeClr val="dk2"/>
                </a:solidFill>
              </a:defRPr>
            </a:lvl7pPr>
            <a:lvl8pPr lvl="7" algn="r">
              <a:buNone/>
              <a:defRPr sz="1236">
                <a:solidFill>
                  <a:schemeClr val="dk2"/>
                </a:solidFill>
              </a:defRPr>
            </a:lvl8pPr>
            <a:lvl9pPr lvl="8" algn="r">
              <a:buNone/>
              <a:defRPr sz="1236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Banner_SNTCE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506408" cy="777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LogoSNTCE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14325" y="697575"/>
            <a:ext cx="2811749" cy="24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